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</p:sldMasterIdLst>
  <p:sldIdLst>
    <p:sldId id="259" r:id="rId2"/>
    <p:sldId id="257" r:id="rId3"/>
    <p:sldId id="260" r:id="rId4"/>
    <p:sldId id="261" r:id="rId5"/>
  </p:sldIdLst>
  <p:sldSz cx="10287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92B"/>
    <a:srgbClr val="BC092C"/>
    <a:srgbClr val="AC2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5"/>
    <p:restoredTop sz="94558"/>
  </p:normalViewPr>
  <p:slideViewPr>
    <p:cSldViewPr snapToGrid="0" snapToObjects="1">
      <p:cViewPr varScale="1">
        <p:scale>
          <a:sx n="51" d="100"/>
          <a:sy n="51" d="100"/>
        </p:scale>
        <p:origin x="212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ta Post - Left-Right">
    <p:bg>
      <p:bgPr>
        <a:solidFill>
          <a:srgbClr val="BC0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85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ta Post - Central image">
    <p:bg>
      <p:bgPr>
        <a:solidFill>
          <a:srgbClr val="AC24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94A6D3-0839-A340-AE46-74A2070C38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6546" y="-148028"/>
            <a:ext cx="10073908" cy="10583055"/>
          </a:xfrm>
          <a:custGeom>
            <a:avLst/>
            <a:gdLst>
              <a:gd name="connsiteX0" fmla="*/ 0 w 10073908"/>
              <a:gd name="connsiteY0" fmla="*/ 10568065 h 10568065"/>
              <a:gd name="connsiteX1" fmla="*/ 2518477 w 10073908"/>
              <a:gd name="connsiteY1" fmla="*/ 0 h 10568065"/>
              <a:gd name="connsiteX2" fmla="*/ 10073908 w 10073908"/>
              <a:gd name="connsiteY2" fmla="*/ 0 h 10568065"/>
              <a:gd name="connsiteX3" fmla="*/ 7555431 w 10073908"/>
              <a:gd name="connsiteY3" fmla="*/ 10568065 h 10568065"/>
              <a:gd name="connsiteX4" fmla="*/ 0 w 10073908"/>
              <a:gd name="connsiteY4" fmla="*/ 10568065 h 10568065"/>
              <a:gd name="connsiteX0" fmla="*/ 0 w 10073908"/>
              <a:gd name="connsiteY0" fmla="*/ 10583055 h 10583055"/>
              <a:gd name="connsiteX1" fmla="*/ 749638 w 10073908"/>
              <a:gd name="connsiteY1" fmla="*/ 0 h 10583055"/>
              <a:gd name="connsiteX2" fmla="*/ 10073908 w 10073908"/>
              <a:gd name="connsiteY2" fmla="*/ 14990 h 10583055"/>
              <a:gd name="connsiteX3" fmla="*/ 7555431 w 10073908"/>
              <a:gd name="connsiteY3" fmla="*/ 10583055 h 10583055"/>
              <a:gd name="connsiteX4" fmla="*/ 0 w 10073908"/>
              <a:gd name="connsiteY4" fmla="*/ 10583055 h 10583055"/>
              <a:gd name="connsiteX0" fmla="*/ 0 w 10073908"/>
              <a:gd name="connsiteY0" fmla="*/ 10583055 h 10583055"/>
              <a:gd name="connsiteX1" fmla="*/ 749638 w 10073908"/>
              <a:gd name="connsiteY1" fmla="*/ 0 h 10583055"/>
              <a:gd name="connsiteX2" fmla="*/ 10073908 w 10073908"/>
              <a:gd name="connsiteY2" fmla="*/ 14990 h 10583055"/>
              <a:gd name="connsiteX3" fmla="*/ 9534132 w 10073908"/>
              <a:gd name="connsiteY3" fmla="*/ 10583055 h 10583055"/>
              <a:gd name="connsiteX4" fmla="*/ 0 w 10073908"/>
              <a:gd name="connsiteY4" fmla="*/ 10583055 h 10583055"/>
              <a:gd name="connsiteX0" fmla="*/ 0 w 10073908"/>
              <a:gd name="connsiteY0" fmla="*/ 10583055 h 10583055"/>
              <a:gd name="connsiteX1" fmla="*/ 629716 w 10073908"/>
              <a:gd name="connsiteY1" fmla="*/ 0 h 10583055"/>
              <a:gd name="connsiteX2" fmla="*/ 10073908 w 10073908"/>
              <a:gd name="connsiteY2" fmla="*/ 14990 h 10583055"/>
              <a:gd name="connsiteX3" fmla="*/ 9534132 w 10073908"/>
              <a:gd name="connsiteY3" fmla="*/ 10583055 h 10583055"/>
              <a:gd name="connsiteX4" fmla="*/ 0 w 10073908"/>
              <a:gd name="connsiteY4" fmla="*/ 10583055 h 1058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3908" h="10583055">
                <a:moveTo>
                  <a:pt x="0" y="10583055"/>
                </a:moveTo>
                <a:lnTo>
                  <a:pt x="629716" y="0"/>
                </a:lnTo>
                <a:lnTo>
                  <a:pt x="10073908" y="14990"/>
                </a:lnTo>
                <a:lnTo>
                  <a:pt x="9534132" y="10583055"/>
                </a:lnTo>
                <a:lnTo>
                  <a:pt x="0" y="105830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BE" dirty="0"/>
              <a:t>Insert image here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25476B0-7C50-54CA-61F1-7E335DF61D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4928397">
            <a:off x="7717648" y="1313367"/>
            <a:ext cx="2733281" cy="27332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DFA63B-5D35-79A6-D486-ABECA5D5C7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8507396">
            <a:off x="6578640" y="-122208"/>
            <a:ext cx="2067888" cy="2067888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9A03914-1016-FDD2-8079-EF55CF56F06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448321" y="-60993"/>
            <a:ext cx="1662076" cy="1662076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787B3B94-8C86-5D41-864F-D71DE526FBD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rot="1284736" flipV="1">
            <a:off x="-188809" y="7020633"/>
            <a:ext cx="1729314" cy="172931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2C12F12F-0296-269C-410E-CB3593FD361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2730881">
            <a:off x="-25561" y="8155402"/>
            <a:ext cx="2607706" cy="260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3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">
    <p:bg>
      <p:bgPr>
        <a:solidFill>
          <a:srgbClr val="C009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26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547690"/>
            <a:ext cx="8872538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2738438"/>
            <a:ext cx="8872538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2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77" r:id="rId3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29CE0BB-A035-40D3-AFD4-CE3CEFD247C2}"/>
              </a:ext>
            </a:extLst>
          </p:cNvPr>
          <p:cNvSpPr txBox="1">
            <a:spLocks/>
          </p:cNvSpPr>
          <p:nvPr/>
        </p:nvSpPr>
        <p:spPr>
          <a:xfrm>
            <a:off x="600351" y="418582"/>
            <a:ext cx="8570945" cy="1887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287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How to create posts using this template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07AF5C8-015D-4878-A4C6-D2DA005B9F10}"/>
              </a:ext>
            </a:extLst>
          </p:cNvPr>
          <p:cNvSpPr txBox="1">
            <a:spLocks/>
          </p:cNvSpPr>
          <p:nvPr/>
        </p:nvSpPr>
        <p:spPr>
          <a:xfrm>
            <a:off x="600353" y="6063518"/>
            <a:ext cx="9321570" cy="1579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1028700" rtl="0" eaLnBrk="1" latinLnBrk="0" hangingPunct="1">
              <a:lnSpc>
                <a:spcPct val="90000"/>
              </a:lnSpc>
              <a:spcBef>
                <a:spcPts val="1125"/>
              </a:spcBef>
              <a:buFont typeface="Arial" panose="020B0604020202020204" pitchFamily="34" charset="0"/>
              <a:buChar char="•"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C12DE82-8844-4657-92FD-D8CC5F70B7FD}"/>
              </a:ext>
            </a:extLst>
          </p:cNvPr>
          <p:cNvSpPr txBox="1">
            <a:spLocks/>
          </p:cNvSpPr>
          <p:nvPr/>
        </p:nvSpPr>
        <p:spPr>
          <a:xfrm>
            <a:off x="600351" y="2306471"/>
            <a:ext cx="9021321" cy="3757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1028700" rtl="0" eaLnBrk="1" latinLnBrk="0" hangingPunct="1">
              <a:lnSpc>
                <a:spcPct val="90000"/>
              </a:lnSpc>
              <a:spcBef>
                <a:spcPts val="1125"/>
              </a:spcBef>
              <a:buFont typeface="Arial" panose="020B0604020202020204" pitchFamily="34" charset="0"/>
              <a:buChar char="•"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Enter the desired texts into the fields</a:t>
            </a:r>
          </a:p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Place the image you want to use</a:t>
            </a:r>
          </a:p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Export the slides to JPEG format</a:t>
            </a:r>
          </a:p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Publish on social media with a desired text</a:t>
            </a:r>
          </a:p>
        </p:txBody>
      </p:sp>
    </p:spTree>
    <p:extLst>
      <p:ext uri="{BB962C8B-B14F-4D97-AF65-F5344CB8AC3E}">
        <p14:creationId xmlns:p14="http://schemas.microsoft.com/office/powerpoint/2010/main" val="16855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214C6AD-4DB8-4503-A41A-18EE72373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3439658" y="5143500"/>
            <a:ext cx="8073254" cy="5025189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CE2EB5DD-A43C-8D12-60FB-683797461E4F}"/>
              </a:ext>
            </a:extLst>
          </p:cNvPr>
          <p:cNvSpPr txBox="1"/>
          <p:nvPr/>
        </p:nvSpPr>
        <p:spPr>
          <a:xfrm>
            <a:off x="575304" y="2869312"/>
            <a:ext cx="91363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8000" dirty="0">
                <a:solidFill>
                  <a:srgbClr val="C0092B"/>
                </a:solidFill>
                <a:latin typeface="Century Gothic" panose="020B0502020202020204" pitchFamily="34" charset="0"/>
                <a:cs typeface="Amatic SC" pitchFamily="2" charset="-79"/>
              </a:rPr>
              <a:t>Wishing you </a:t>
            </a:r>
            <a:br>
              <a:rPr lang="nl-BE" sz="8000" dirty="0">
                <a:solidFill>
                  <a:srgbClr val="C0092B"/>
                </a:solidFill>
                <a:latin typeface="Century Gothic" panose="020B0502020202020204" pitchFamily="34" charset="0"/>
                <a:cs typeface="Amatic SC" pitchFamily="2" charset="-79"/>
              </a:rPr>
            </a:br>
            <a:r>
              <a:rPr lang="nl-BE" sz="8000" dirty="0">
                <a:solidFill>
                  <a:srgbClr val="C0092B"/>
                </a:solidFill>
                <a:latin typeface="Century Gothic" panose="020B0502020202020204" pitchFamily="34" charset="0"/>
                <a:cs typeface="Amatic SC" pitchFamily="2" charset="-79"/>
              </a:rPr>
              <a:t>  a delicious…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2E7876AE-3BCD-4D85-9694-EC5DE640B2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16803798">
            <a:off x="32782" y="-75037"/>
            <a:ext cx="2554545" cy="25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00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BC9795-5B95-AC48-BC77-123D65EC64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3C3348A-B770-03F5-E1BE-569AF54A8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-6859373" y="5143500"/>
            <a:ext cx="8073254" cy="5025189"/>
          </a:xfrm>
          <a:prstGeom prst="rect">
            <a:avLst/>
          </a:prstGeom>
        </p:spPr>
      </p:pic>
      <p:sp>
        <p:nvSpPr>
          <p:cNvPr id="6" name="Text Placeholder 63">
            <a:extLst>
              <a:ext uri="{FF2B5EF4-FFF2-40B4-BE49-F238E27FC236}">
                <a16:creationId xmlns:a16="http://schemas.microsoft.com/office/drawing/2014/main" id="{F929080C-A30D-57A7-570A-05AE35D33C6B}"/>
              </a:ext>
            </a:extLst>
          </p:cNvPr>
          <p:cNvSpPr txBox="1">
            <a:spLocks/>
          </p:cNvSpPr>
          <p:nvPr/>
        </p:nvSpPr>
        <p:spPr>
          <a:xfrm flipH="1">
            <a:off x="8016843" y="0"/>
            <a:ext cx="8567156" cy="5603257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0" tIns="0" rIns="0" bIns="0">
            <a:noAutofit/>
          </a:bodyPr>
          <a:lstStyle>
            <a:lvl1pPr marL="0" indent="0" algn="l" defTabSz="1028700" rtl="0" eaLnBrk="1" latinLnBrk="0" hangingPunct="1">
              <a:lnSpc>
                <a:spcPct val="90000"/>
              </a:lnSpc>
              <a:spcBef>
                <a:spcPts val="1125"/>
              </a:spcBef>
              <a:buFontTx/>
              <a:buNone/>
              <a:defRPr lang="nl-BE" sz="100" kern="1200" dirty="0">
                <a:noFill/>
                <a:latin typeface="+mn-lt"/>
                <a:ea typeface="+mn-ea"/>
                <a:cs typeface="+mn-cs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 {{{{{{{{{{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97BCC610-0011-F014-A847-861207478FE1}"/>
              </a:ext>
            </a:extLst>
          </p:cNvPr>
          <p:cNvGrpSpPr/>
          <p:nvPr/>
        </p:nvGrpSpPr>
        <p:grpSpPr>
          <a:xfrm>
            <a:off x="1323397" y="7341004"/>
            <a:ext cx="1001195" cy="1001195"/>
            <a:chOff x="4317515" y="5699243"/>
            <a:chExt cx="511538" cy="511538"/>
          </a:xfrm>
        </p:grpSpPr>
        <p:sp>
          <p:nvSpPr>
            <p:cNvPr id="7" name="Freeform: Shape 2">
              <a:extLst>
                <a:ext uri="{FF2B5EF4-FFF2-40B4-BE49-F238E27FC236}">
                  <a16:creationId xmlns:a16="http://schemas.microsoft.com/office/drawing/2014/main" id="{62F6C5D7-777C-C21A-C478-2A70A5E0BE6D}"/>
                </a:ext>
              </a:extLst>
            </p:cNvPr>
            <p:cNvSpPr/>
            <p:nvPr/>
          </p:nvSpPr>
          <p:spPr>
            <a:xfrm flipH="1">
              <a:off x="4573233" y="5699243"/>
              <a:ext cx="255820" cy="511538"/>
            </a:xfrm>
            <a:custGeom>
              <a:avLst/>
              <a:gdLst>
                <a:gd name="connsiteX0" fmla="*/ 255821 w 255820"/>
                <a:gd name="connsiteY0" fmla="*/ 511538 h 511538"/>
                <a:gd name="connsiteX1" fmla="*/ 0 w 255820"/>
                <a:gd name="connsiteY1" fmla="*/ 255717 h 511538"/>
                <a:gd name="connsiteX2" fmla="*/ 255821 w 255820"/>
                <a:gd name="connsiteY2" fmla="*/ 0 h 511538"/>
                <a:gd name="connsiteX3" fmla="*/ 255821 w 255820"/>
                <a:gd name="connsiteY3" fmla="*/ 511538 h 51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820" h="511538">
                  <a:moveTo>
                    <a:pt x="255821" y="511538"/>
                  </a:moveTo>
                  <a:lnTo>
                    <a:pt x="0" y="255717"/>
                  </a:lnTo>
                  <a:lnTo>
                    <a:pt x="255821" y="0"/>
                  </a:lnTo>
                  <a:lnTo>
                    <a:pt x="255821" y="511538"/>
                  </a:lnTo>
                  <a:close/>
                </a:path>
              </a:pathLst>
            </a:custGeom>
            <a:solidFill>
              <a:srgbClr val="F27BAB"/>
            </a:solidFill>
            <a:ln w="103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" name="Freeform: Shape 5">
              <a:extLst>
                <a:ext uri="{FF2B5EF4-FFF2-40B4-BE49-F238E27FC236}">
                  <a16:creationId xmlns:a16="http://schemas.microsoft.com/office/drawing/2014/main" id="{327F3982-32F5-A91A-8142-67F47CD60793}"/>
                </a:ext>
              </a:extLst>
            </p:cNvPr>
            <p:cNvSpPr/>
            <p:nvPr/>
          </p:nvSpPr>
          <p:spPr>
            <a:xfrm flipH="1">
              <a:off x="4317515" y="5699243"/>
              <a:ext cx="255717" cy="511538"/>
            </a:xfrm>
            <a:custGeom>
              <a:avLst/>
              <a:gdLst>
                <a:gd name="connsiteX0" fmla="*/ 0 w 255717"/>
                <a:gd name="connsiteY0" fmla="*/ 511538 h 511538"/>
                <a:gd name="connsiteX1" fmla="*/ 255717 w 255717"/>
                <a:gd name="connsiteY1" fmla="*/ 255717 h 511538"/>
                <a:gd name="connsiteX2" fmla="*/ 0 w 255717"/>
                <a:gd name="connsiteY2" fmla="*/ 0 h 511538"/>
                <a:gd name="connsiteX3" fmla="*/ 0 w 255717"/>
                <a:gd name="connsiteY3" fmla="*/ 511538 h 51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717" h="511538">
                  <a:moveTo>
                    <a:pt x="0" y="511538"/>
                  </a:moveTo>
                  <a:lnTo>
                    <a:pt x="255717" y="255717"/>
                  </a:lnTo>
                  <a:lnTo>
                    <a:pt x="0" y="0"/>
                  </a:lnTo>
                  <a:lnTo>
                    <a:pt x="0" y="511538"/>
                  </a:lnTo>
                  <a:close/>
                </a:path>
              </a:pathLst>
            </a:custGeom>
            <a:solidFill>
              <a:srgbClr val="FBAA19"/>
            </a:solidFill>
            <a:ln w="103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9" name="Group 67">
            <a:extLst>
              <a:ext uri="{FF2B5EF4-FFF2-40B4-BE49-F238E27FC236}">
                <a16:creationId xmlns:a16="http://schemas.microsoft.com/office/drawing/2014/main" id="{4570C75B-D8AD-A015-7A25-3A12EA228066}"/>
              </a:ext>
            </a:extLst>
          </p:cNvPr>
          <p:cNvGrpSpPr/>
          <p:nvPr/>
        </p:nvGrpSpPr>
        <p:grpSpPr>
          <a:xfrm>
            <a:off x="3299211" y="8675170"/>
            <a:ext cx="1631427" cy="1190175"/>
            <a:chOff x="5092862" y="5737554"/>
            <a:chExt cx="518597" cy="378332"/>
          </a:xfrm>
        </p:grpSpPr>
        <p:sp>
          <p:nvSpPr>
            <p:cNvPr id="10" name="Freeform: Shape 55">
              <a:extLst>
                <a:ext uri="{FF2B5EF4-FFF2-40B4-BE49-F238E27FC236}">
                  <a16:creationId xmlns:a16="http://schemas.microsoft.com/office/drawing/2014/main" id="{C6F756AA-D02F-B7CA-85F2-4787E6829514}"/>
                </a:ext>
              </a:extLst>
            </p:cNvPr>
            <p:cNvSpPr/>
            <p:nvPr/>
          </p:nvSpPr>
          <p:spPr>
            <a:xfrm flipH="1">
              <a:off x="5441605" y="5737554"/>
              <a:ext cx="30108" cy="148052"/>
            </a:xfrm>
            <a:custGeom>
              <a:avLst/>
              <a:gdLst>
                <a:gd name="connsiteX0" fmla="*/ 15054 w 30108"/>
                <a:gd name="connsiteY0" fmla="*/ 147948 h 148052"/>
                <a:gd name="connsiteX1" fmla="*/ 15054 w 30108"/>
                <a:gd name="connsiteY1" fmla="*/ 147948 h 148052"/>
                <a:gd name="connsiteX2" fmla="*/ 0 w 30108"/>
                <a:gd name="connsiteY2" fmla="*/ 132894 h 148052"/>
                <a:gd name="connsiteX3" fmla="*/ 0 w 30108"/>
                <a:gd name="connsiteY3" fmla="*/ 15054 h 148052"/>
                <a:gd name="connsiteX4" fmla="*/ 15054 w 30108"/>
                <a:gd name="connsiteY4" fmla="*/ 0 h 148052"/>
                <a:gd name="connsiteX5" fmla="*/ 30109 w 30108"/>
                <a:gd name="connsiteY5" fmla="*/ 15054 h 148052"/>
                <a:gd name="connsiteX6" fmla="*/ 30109 w 30108"/>
                <a:gd name="connsiteY6" fmla="*/ 132998 h 148052"/>
                <a:gd name="connsiteX7" fmla="*/ 15054 w 30108"/>
                <a:gd name="connsiteY7" fmla="*/ 148052 h 148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08" h="148052">
                  <a:moveTo>
                    <a:pt x="15054" y="147948"/>
                  </a:moveTo>
                  <a:lnTo>
                    <a:pt x="15054" y="147948"/>
                  </a:lnTo>
                  <a:cubicBezTo>
                    <a:pt x="6749" y="147948"/>
                    <a:pt x="0" y="141200"/>
                    <a:pt x="0" y="132894"/>
                  </a:cubicBezTo>
                  <a:lnTo>
                    <a:pt x="0" y="15054"/>
                  </a:lnTo>
                  <a:cubicBezTo>
                    <a:pt x="0" y="6749"/>
                    <a:pt x="6749" y="0"/>
                    <a:pt x="15054" y="0"/>
                  </a:cubicBezTo>
                  <a:cubicBezTo>
                    <a:pt x="23360" y="0"/>
                    <a:pt x="30109" y="6749"/>
                    <a:pt x="30109" y="15054"/>
                  </a:cubicBezTo>
                  <a:lnTo>
                    <a:pt x="30109" y="132998"/>
                  </a:lnTo>
                  <a:cubicBezTo>
                    <a:pt x="30109" y="141304"/>
                    <a:pt x="23360" y="148052"/>
                    <a:pt x="15054" y="148052"/>
                  </a:cubicBezTo>
                </a:path>
              </a:pathLst>
            </a:custGeom>
            <a:solidFill>
              <a:srgbClr val="631026"/>
            </a:solidFill>
            <a:ln w="103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" name="Freeform: Shape 56">
              <a:extLst>
                <a:ext uri="{FF2B5EF4-FFF2-40B4-BE49-F238E27FC236}">
                  <a16:creationId xmlns:a16="http://schemas.microsoft.com/office/drawing/2014/main" id="{483603EF-F17F-C7A1-E23D-8E5B7F761B9C}"/>
                </a:ext>
              </a:extLst>
            </p:cNvPr>
            <p:cNvSpPr/>
            <p:nvPr/>
          </p:nvSpPr>
          <p:spPr>
            <a:xfrm flipH="1">
              <a:off x="5390588" y="5767105"/>
              <a:ext cx="132141" cy="89054"/>
            </a:xfrm>
            <a:custGeom>
              <a:avLst/>
              <a:gdLst>
                <a:gd name="connsiteX0" fmla="*/ 2012 w 132141"/>
                <a:gd name="connsiteY0" fmla="*/ 81436 h 89054"/>
                <a:gd name="connsiteX1" fmla="*/ 2012 w 132141"/>
                <a:gd name="connsiteY1" fmla="*/ 81436 h 89054"/>
                <a:gd name="connsiteX2" fmla="*/ 7514 w 132141"/>
                <a:gd name="connsiteY2" fmla="*/ 60983 h 89054"/>
                <a:gd name="connsiteX3" fmla="*/ 109573 w 132141"/>
                <a:gd name="connsiteY3" fmla="*/ 2012 h 89054"/>
                <a:gd name="connsiteX4" fmla="*/ 130130 w 132141"/>
                <a:gd name="connsiteY4" fmla="*/ 7514 h 89054"/>
                <a:gd name="connsiteX5" fmla="*/ 124627 w 132141"/>
                <a:gd name="connsiteY5" fmla="*/ 28071 h 89054"/>
                <a:gd name="connsiteX6" fmla="*/ 22569 w 132141"/>
                <a:gd name="connsiteY6" fmla="*/ 87043 h 89054"/>
                <a:gd name="connsiteX7" fmla="*/ 2115 w 132141"/>
                <a:gd name="connsiteY7" fmla="*/ 81540 h 8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41" h="89054">
                  <a:moveTo>
                    <a:pt x="2012" y="81436"/>
                  </a:moveTo>
                  <a:lnTo>
                    <a:pt x="2012" y="81436"/>
                  </a:lnTo>
                  <a:cubicBezTo>
                    <a:pt x="-2141" y="74273"/>
                    <a:pt x="350" y="65032"/>
                    <a:pt x="7514" y="60983"/>
                  </a:cubicBezTo>
                  <a:lnTo>
                    <a:pt x="109573" y="2012"/>
                  </a:lnTo>
                  <a:cubicBezTo>
                    <a:pt x="116736" y="-2141"/>
                    <a:pt x="125977" y="350"/>
                    <a:pt x="130130" y="7514"/>
                  </a:cubicBezTo>
                  <a:cubicBezTo>
                    <a:pt x="134283" y="14678"/>
                    <a:pt x="131791" y="23918"/>
                    <a:pt x="124627" y="28071"/>
                  </a:cubicBezTo>
                  <a:lnTo>
                    <a:pt x="22569" y="87043"/>
                  </a:lnTo>
                  <a:cubicBezTo>
                    <a:pt x="15405" y="91196"/>
                    <a:pt x="6164" y="88704"/>
                    <a:pt x="2115" y="81540"/>
                  </a:cubicBezTo>
                </a:path>
              </a:pathLst>
            </a:custGeom>
            <a:solidFill>
              <a:srgbClr val="631026"/>
            </a:solidFill>
            <a:ln w="103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2" name="Freeform: Shape 57">
              <a:extLst>
                <a:ext uri="{FF2B5EF4-FFF2-40B4-BE49-F238E27FC236}">
                  <a16:creationId xmlns:a16="http://schemas.microsoft.com/office/drawing/2014/main" id="{20DAD059-0E65-C4DB-F51C-3847AF7E4541}"/>
                </a:ext>
              </a:extLst>
            </p:cNvPr>
            <p:cNvSpPr/>
            <p:nvPr/>
          </p:nvSpPr>
          <p:spPr>
            <a:xfrm flipH="1">
              <a:off x="5390692" y="5767001"/>
              <a:ext cx="132037" cy="88950"/>
            </a:xfrm>
            <a:custGeom>
              <a:avLst/>
              <a:gdLst>
                <a:gd name="connsiteX0" fmla="*/ 109573 w 132037"/>
                <a:gd name="connsiteY0" fmla="*/ 87043 h 88950"/>
                <a:gd name="connsiteX1" fmla="*/ 7514 w 132037"/>
                <a:gd name="connsiteY1" fmla="*/ 28071 h 88950"/>
                <a:gd name="connsiteX2" fmla="*/ 2012 w 132037"/>
                <a:gd name="connsiteY2" fmla="*/ 7514 h 88950"/>
                <a:gd name="connsiteX3" fmla="*/ 22465 w 132037"/>
                <a:gd name="connsiteY3" fmla="*/ 2012 h 88950"/>
                <a:gd name="connsiteX4" fmla="*/ 124523 w 132037"/>
                <a:gd name="connsiteY4" fmla="*/ 60983 h 88950"/>
                <a:gd name="connsiteX5" fmla="*/ 130026 w 132037"/>
                <a:gd name="connsiteY5" fmla="*/ 81436 h 88950"/>
                <a:gd name="connsiteX6" fmla="*/ 109573 w 132037"/>
                <a:gd name="connsiteY6" fmla="*/ 86939 h 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037" h="88950">
                  <a:moveTo>
                    <a:pt x="109573" y="87043"/>
                  </a:moveTo>
                  <a:lnTo>
                    <a:pt x="7514" y="28071"/>
                  </a:lnTo>
                  <a:cubicBezTo>
                    <a:pt x="350" y="23918"/>
                    <a:pt x="-2141" y="14782"/>
                    <a:pt x="2012" y="7514"/>
                  </a:cubicBezTo>
                  <a:cubicBezTo>
                    <a:pt x="6164" y="350"/>
                    <a:pt x="15301" y="-2141"/>
                    <a:pt x="22465" y="2012"/>
                  </a:cubicBezTo>
                  <a:lnTo>
                    <a:pt x="124523" y="60983"/>
                  </a:lnTo>
                  <a:cubicBezTo>
                    <a:pt x="131687" y="65136"/>
                    <a:pt x="134179" y="74273"/>
                    <a:pt x="130026" y="81436"/>
                  </a:cubicBezTo>
                  <a:cubicBezTo>
                    <a:pt x="125873" y="88600"/>
                    <a:pt x="116736" y="91092"/>
                    <a:pt x="109573" y="86939"/>
                  </a:cubicBezTo>
                </a:path>
              </a:pathLst>
            </a:custGeom>
            <a:solidFill>
              <a:srgbClr val="631026"/>
            </a:solidFill>
            <a:ln w="103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3" name="Freeform: Shape 58">
              <a:extLst>
                <a:ext uri="{FF2B5EF4-FFF2-40B4-BE49-F238E27FC236}">
                  <a16:creationId xmlns:a16="http://schemas.microsoft.com/office/drawing/2014/main" id="{58CD7668-01F0-FFF9-2609-04D8EC79AA3B}"/>
                </a:ext>
              </a:extLst>
            </p:cNvPr>
            <p:cNvSpPr/>
            <p:nvPr/>
          </p:nvSpPr>
          <p:spPr>
            <a:xfrm flipH="1">
              <a:off x="5454998" y="5915715"/>
              <a:ext cx="156461" cy="156461"/>
            </a:xfrm>
            <a:custGeom>
              <a:avLst/>
              <a:gdLst>
                <a:gd name="connsiteX0" fmla="*/ 155424 w 156461"/>
                <a:gd name="connsiteY0" fmla="*/ 77245 h 156461"/>
                <a:gd name="connsiteX1" fmla="*/ 79217 w 156461"/>
                <a:gd name="connsiteY1" fmla="*/ 1038 h 156461"/>
                <a:gd name="connsiteX2" fmla="*/ 78179 w 156461"/>
                <a:gd name="connsiteY2" fmla="*/ 0 h 156461"/>
                <a:gd name="connsiteX3" fmla="*/ 77141 w 156461"/>
                <a:gd name="connsiteY3" fmla="*/ 1038 h 156461"/>
                <a:gd name="connsiteX4" fmla="*/ 934 w 156461"/>
                <a:gd name="connsiteY4" fmla="*/ 77245 h 156461"/>
                <a:gd name="connsiteX5" fmla="*/ 0 w 156461"/>
                <a:gd name="connsiteY5" fmla="*/ 78283 h 156461"/>
                <a:gd name="connsiteX6" fmla="*/ 934 w 156461"/>
                <a:gd name="connsiteY6" fmla="*/ 79217 h 156461"/>
                <a:gd name="connsiteX7" fmla="*/ 77141 w 156461"/>
                <a:gd name="connsiteY7" fmla="*/ 155424 h 156461"/>
                <a:gd name="connsiteX8" fmla="*/ 78179 w 156461"/>
                <a:gd name="connsiteY8" fmla="*/ 156462 h 156461"/>
                <a:gd name="connsiteX9" fmla="*/ 79217 w 156461"/>
                <a:gd name="connsiteY9" fmla="*/ 155424 h 156461"/>
                <a:gd name="connsiteX10" fmla="*/ 155424 w 156461"/>
                <a:gd name="connsiteY10" fmla="*/ 79217 h 156461"/>
                <a:gd name="connsiteX11" fmla="*/ 156462 w 156461"/>
                <a:gd name="connsiteY11" fmla="*/ 78283 h 156461"/>
                <a:gd name="connsiteX12" fmla="*/ 155424 w 156461"/>
                <a:gd name="connsiteY12" fmla="*/ 77245 h 1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6461" h="156461">
                  <a:moveTo>
                    <a:pt x="155424" y="77245"/>
                  </a:moveTo>
                  <a:cubicBezTo>
                    <a:pt x="113375" y="77245"/>
                    <a:pt x="79217" y="43087"/>
                    <a:pt x="79217" y="1038"/>
                  </a:cubicBezTo>
                  <a:cubicBezTo>
                    <a:pt x="79217" y="519"/>
                    <a:pt x="78802" y="0"/>
                    <a:pt x="78179" y="0"/>
                  </a:cubicBezTo>
                  <a:cubicBezTo>
                    <a:pt x="77556" y="0"/>
                    <a:pt x="77141" y="415"/>
                    <a:pt x="77141" y="1038"/>
                  </a:cubicBezTo>
                  <a:cubicBezTo>
                    <a:pt x="77141" y="43087"/>
                    <a:pt x="42983" y="77245"/>
                    <a:pt x="934" y="77245"/>
                  </a:cubicBezTo>
                  <a:cubicBezTo>
                    <a:pt x="415" y="77245"/>
                    <a:pt x="0" y="77660"/>
                    <a:pt x="0" y="78283"/>
                  </a:cubicBezTo>
                  <a:cubicBezTo>
                    <a:pt x="0" y="78906"/>
                    <a:pt x="415" y="79217"/>
                    <a:pt x="934" y="79217"/>
                  </a:cubicBezTo>
                  <a:cubicBezTo>
                    <a:pt x="42983" y="79217"/>
                    <a:pt x="77141" y="113375"/>
                    <a:pt x="77141" y="155424"/>
                  </a:cubicBezTo>
                  <a:cubicBezTo>
                    <a:pt x="77141" y="155943"/>
                    <a:pt x="77556" y="156462"/>
                    <a:pt x="78179" y="156462"/>
                  </a:cubicBezTo>
                  <a:cubicBezTo>
                    <a:pt x="78802" y="156462"/>
                    <a:pt x="79217" y="156047"/>
                    <a:pt x="79217" y="155424"/>
                  </a:cubicBezTo>
                  <a:cubicBezTo>
                    <a:pt x="79217" y="113375"/>
                    <a:pt x="113375" y="79217"/>
                    <a:pt x="155424" y="79217"/>
                  </a:cubicBezTo>
                  <a:cubicBezTo>
                    <a:pt x="155943" y="79217"/>
                    <a:pt x="156462" y="78802"/>
                    <a:pt x="156462" y="78283"/>
                  </a:cubicBezTo>
                  <a:cubicBezTo>
                    <a:pt x="156462" y="77764"/>
                    <a:pt x="156047" y="77245"/>
                    <a:pt x="155424" y="77245"/>
                  </a:cubicBezTo>
                </a:path>
              </a:pathLst>
            </a:custGeom>
            <a:solidFill>
              <a:srgbClr val="F27BAB"/>
            </a:solidFill>
            <a:ln w="103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4" name="Freeform: Shape 59">
              <a:extLst>
                <a:ext uri="{FF2B5EF4-FFF2-40B4-BE49-F238E27FC236}">
                  <a16:creationId xmlns:a16="http://schemas.microsoft.com/office/drawing/2014/main" id="{1BE39EE5-6B9D-7AD7-4E14-B935A1F3B9C8}"/>
                </a:ext>
              </a:extLst>
            </p:cNvPr>
            <p:cNvSpPr/>
            <p:nvPr/>
          </p:nvSpPr>
          <p:spPr>
            <a:xfrm flipH="1">
              <a:off x="5092862" y="5774930"/>
              <a:ext cx="340956" cy="340956"/>
            </a:xfrm>
            <a:custGeom>
              <a:avLst/>
              <a:gdLst>
                <a:gd name="connsiteX0" fmla="*/ 338776 w 340956"/>
                <a:gd name="connsiteY0" fmla="*/ 168298 h 340956"/>
                <a:gd name="connsiteX1" fmla="*/ 172658 w 340956"/>
                <a:gd name="connsiteY1" fmla="*/ 2180 h 340956"/>
                <a:gd name="connsiteX2" fmla="*/ 170478 w 340956"/>
                <a:gd name="connsiteY2" fmla="*/ 0 h 340956"/>
                <a:gd name="connsiteX3" fmla="*/ 168298 w 340956"/>
                <a:gd name="connsiteY3" fmla="*/ 2180 h 340956"/>
                <a:gd name="connsiteX4" fmla="*/ 2180 w 340956"/>
                <a:gd name="connsiteY4" fmla="*/ 168298 h 340956"/>
                <a:gd name="connsiteX5" fmla="*/ 0 w 340956"/>
                <a:gd name="connsiteY5" fmla="*/ 170478 h 340956"/>
                <a:gd name="connsiteX6" fmla="*/ 2180 w 340956"/>
                <a:gd name="connsiteY6" fmla="*/ 172658 h 340956"/>
                <a:gd name="connsiteX7" fmla="*/ 168298 w 340956"/>
                <a:gd name="connsiteY7" fmla="*/ 338776 h 340956"/>
                <a:gd name="connsiteX8" fmla="*/ 170478 w 340956"/>
                <a:gd name="connsiteY8" fmla="*/ 340956 h 340956"/>
                <a:gd name="connsiteX9" fmla="*/ 172658 w 340956"/>
                <a:gd name="connsiteY9" fmla="*/ 338776 h 340956"/>
                <a:gd name="connsiteX10" fmla="*/ 338776 w 340956"/>
                <a:gd name="connsiteY10" fmla="*/ 172658 h 340956"/>
                <a:gd name="connsiteX11" fmla="*/ 340956 w 340956"/>
                <a:gd name="connsiteY11" fmla="*/ 170478 h 340956"/>
                <a:gd name="connsiteX12" fmla="*/ 338776 w 340956"/>
                <a:gd name="connsiteY12" fmla="*/ 168298 h 34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956" h="340956">
                  <a:moveTo>
                    <a:pt x="338776" y="168298"/>
                  </a:moveTo>
                  <a:cubicBezTo>
                    <a:pt x="247204" y="168298"/>
                    <a:pt x="172658" y="93753"/>
                    <a:pt x="172658" y="2180"/>
                  </a:cubicBezTo>
                  <a:cubicBezTo>
                    <a:pt x="172658" y="934"/>
                    <a:pt x="171724" y="0"/>
                    <a:pt x="170478" y="0"/>
                  </a:cubicBezTo>
                  <a:cubicBezTo>
                    <a:pt x="169232" y="0"/>
                    <a:pt x="168298" y="934"/>
                    <a:pt x="168298" y="2180"/>
                  </a:cubicBezTo>
                  <a:cubicBezTo>
                    <a:pt x="168298" y="93753"/>
                    <a:pt x="93753" y="168298"/>
                    <a:pt x="2180" y="168298"/>
                  </a:cubicBezTo>
                  <a:cubicBezTo>
                    <a:pt x="934" y="168298"/>
                    <a:pt x="0" y="169232"/>
                    <a:pt x="0" y="170478"/>
                  </a:cubicBezTo>
                  <a:cubicBezTo>
                    <a:pt x="0" y="171724"/>
                    <a:pt x="934" y="172658"/>
                    <a:pt x="2180" y="172658"/>
                  </a:cubicBezTo>
                  <a:cubicBezTo>
                    <a:pt x="93753" y="172658"/>
                    <a:pt x="168298" y="247204"/>
                    <a:pt x="168298" y="338776"/>
                  </a:cubicBezTo>
                  <a:cubicBezTo>
                    <a:pt x="168298" y="340022"/>
                    <a:pt x="169232" y="340956"/>
                    <a:pt x="170478" y="340956"/>
                  </a:cubicBezTo>
                  <a:cubicBezTo>
                    <a:pt x="171724" y="340956"/>
                    <a:pt x="172658" y="340022"/>
                    <a:pt x="172658" y="338776"/>
                  </a:cubicBezTo>
                  <a:cubicBezTo>
                    <a:pt x="172658" y="247204"/>
                    <a:pt x="247204" y="172658"/>
                    <a:pt x="338776" y="172658"/>
                  </a:cubicBezTo>
                  <a:cubicBezTo>
                    <a:pt x="339918" y="172658"/>
                    <a:pt x="340956" y="171724"/>
                    <a:pt x="340956" y="170478"/>
                  </a:cubicBezTo>
                  <a:cubicBezTo>
                    <a:pt x="340956" y="169232"/>
                    <a:pt x="340022" y="168298"/>
                    <a:pt x="338776" y="168298"/>
                  </a:cubicBezTo>
                </a:path>
              </a:pathLst>
            </a:custGeom>
            <a:solidFill>
              <a:srgbClr val="FBAA19"/>
            </a:solidFill>
            <a:ln w="103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15" name="Group 61">
            <a:extLst>
              <a:ext uri="{FF2B5EF4-FFF2-40B4-BE49-F238E27FC236}">
                <a16:creationId xmlns:a16="http://schemas.microsoft.com/office/drawing/2014/main" id="{9831A05F-1F0B-9C4E-F607-05145B30B19F}"/>
              </a:ext>
            </a:extLst>
          </p:cNvPr>
          <p:cNvGrpSpPr/>
          <p:nvPr/>
        </p:nvGrpSpPr>
        <p:grpSpPr>
          <a:xfrm rot="10800000">
            <a:off x="1126793" y="7640798"/>
            <a:ext cx="2657727" cy="2226950"/>
            <a:chOff x="5227736" y="6087335"/>
            <a:chExt cx="796844" cy="667688"/>
          </a:xfrm>
        </p:grpSpPr>
        <p:sp>
          <p:nvSpPr>
            <p:cNvPr id="16" name="Freeform: Shape 36">
              <a:extLst>
                <a:ext uri="{FF2B5EF4-FFF2-40B4-BE49-F238E27FC236}">
                  <a16:creationId xmlns:a16="http://schemas.microsoft.com/office/drawing/2014/main" id="{85A098A0-7FEC-1CE0-6B66-DA729B63D98E}"/>
                </a:ext>
              </a:extLst>
            </p:cNvPr>
            <p:cNvSpPr/>
            <p:nvPr/>
          </p:nvSpPr>
          <p:spPr>
            <a:xfrm flipH="1">
              <a:off x="5379733" y="6230565"/>
              <a:ext cx="644847" cy="424684"/>
            </a:xfrm>
            <a:custGeom>
              <a:avLst/>
              <a:gdLst>
                <a:gd name="connsiteX0" fmla="*/ 0 w 644847"/>
                <a:gd name="connsiteY0" fmla="*/ 12817 h 424684"/>
                <a:gd name="connsiteX1" fmla="*/ 644847 w 644847"/>
                <a:gd name="connsiteY1" fmla="*/ 424684 h 424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4847" h="424684">
                  <a:moveTo>
                    <a:pt x="0" y="12817"/>
                  </a:moveTo>
                  <a:cubicBezTo>
                    <a:pt x="291744" y="-51554"/>
                    <a:pt x="580477" y="132837"/>
                    <a:pt x="644847" y="424684"/>
                  </a:cubicBezTo>
                </a:path>
              </a:pathLst>
            </a:custGeom>
            <a:noFill/>
            <a:ln w="82550" cap="rnd">
              <a:solidFill>
                <a:srgbClr val="6310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7" name="Freeform: Shape 37">
              <a:extLst>
                <a:ext uri="{FF2B5EF4-FFF2-40B4-BE49-F238E27FC236}">
                  <a16:creationId xmlns:a16="http://schemas.microsoft.com/office/drawing/2014/main" id="{6DA2F6E7-2596-E81E-7110-D676ECB04E7C}"/>
                </a:ext>
              </a:extLst>
            </p:cNvPr>
            <p:cNvSpPr/>
            <p:nvPr/>
          </p:nvSpPr>
          <p:spPr>
            <a:xfrm flipH="1">
              <a:off x="5227736" y="6583092"/>
              <a:ext cx="277312" cy="171931"/>
            </a:xfrm>
            <a:custGeom>
              <a:avLst/>
              <a:gdLst>
                <a:gd name="connsiteX0" fmla="*/ 277312 w 277312"/>
                <a:gd name="connsiteY0" fmla="*/ 110780 h 171931"/>
                <a:gd name="connsiteX1" fmla="*/ 107561 w 277312"/>
                <a:gd name="connsiteY1" fmla="*/ 0 h 171931"/>
                <a:gd name="connsiteX2" fmla="*/ 0 w 277312"/>
                <a:gd name="connsiteY2" fmla="*/ 171932 h 17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312" h="171931">
                  <a:moveTo>
                    <a:pt x="277312" y="110780"/>
                  </a:moveTo>
                  <a:lnTo>
                    <a:pt x="107561" y="0"/>
                  </a:lnTo>
                  <a:lnTo>
                    <a:pt x="0" y="171932"/>
                  </a:lnTo>
                </a:path>
              </a:pathLst>
            </a:custGeom>
            <a:noFill/>
            <a:ln w="82550" cap="rnd">
              <a:solidFill>
                <a:srgbClr val="6310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8" name="Freeform: Shape 38">
              <a:extLst>
                <a:ext uri="{FF2B5EF4-FFF2-40B4-BE49-F238E27FC236}">
                  <a16:creationId xmlns:a16="http://schemas.microsoft.com/office/drawing/2014/main" id="{EB7FF0A6-71CE-B034-8D42-3F21D3F87D18}"/>
                </a:ext>
              </a:extLst>
            </p:cNvPr>
            <p:cNvSpPr/>
            <p:nvPr/>
          </p:nvSpPr>
          <p:spPr>
            <a:xfrm flipH="1">
              <a:off x="5480858" y="6234764"/>
              <a:ext cx="198406" cy="239312"/>
            </a:xfrm>
            <a:custGeom>
              <a:avLst/>
              <a:gdLst>
                <a:gd name="connsiteX0" fmla="*/ 198407 w 198406"/>
                <a:gd name="connsiteY0" fmla="*/ 0 h 239312"/>
                <a:gd name="connsiteX1" fmla="*/ 0 w 198406"/>
                <a:gd name="connsiteY1" fmla="*/ 41737 h 239312"/>
                <a:gd name="connsiteX2" fmla="*/ 45579 w 198406"/>
                <a:gd name="connsiteY2" fmla="*/ 239313 h 23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406" h="239312">
                  <a:moveTo>
                    <a:pt x="198407" y="0"/>
                  </a:moveTo>
                  <a:lnTo>
                    <a:pt x="0" y="41737"/>
                  </a:lnTo>
                  <a:lnTo>
                    <a:pt x="45579" y="239313"/>
                  </a:lnTo>
                </a:path>
              </a:pathLst>
            </a:custGeom>
            <a:noFill/>
            <a:ln w="82550" cap="rnd">
              <a:solidFill>
                <a:srgbClr val="6310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9" name="Freeform: Shape 39">
              <a:extLst>
                <a:ext uri="{FF2B5EF4-FFF2-40B4-BE49-F238E27FC236}">
                  <a16:creationId xmlns:a16="http://schemas.microsoft.com/office/drawing/2014/main" id="{FE11928F-0750-12A9-B657-62C798FF3A30}"/>
                </a:ext>
              </a:extLst>
            </p:cNvPr>
            <p:cNvSpPr/>
            <p:nvPr/>
          </p:nvSpPr>
          <p:spPr>
            <a:xfrm flipH="1">
              <a:off x="5593505" y="6161569"/>
              <a:ext cx="186363" cy="264542"/>
            </a:xfrm>
            <a:custGeom>
              <a:avLst/>
              <a:gdLst>
                <a:gd name="connsiteX0" fmla="*/ 186363 w 186363"/>
                <a:gd name="connsiteY0" fmla="*/ 0 h 264542"/>
                <a:gd name="connsiteX1" fmla="*/ 0 w 186363"/>
                <a:gd name="connsiteY1" fmla="*/ 79736 h 264542"/>
                <a:gd name="connsiteX2" fmla="*/ 83163 w 186363"/>
                <a:gd name="connsiteY2" fmla="*/ 264542 h 26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363" h="264542">
                  <a:moveTo>
                    <a:pt x="186363" y="0"/>
                  </a:moveTo>
                  <a:lnTo>
                    <a:pt x="0" y="79736"/>
                  </a:lnTo>
                  <a:lnTo>
                    <a:pt x="83163" y="264542"/>
                  </a:lnTo>
                </a:path>
              </a:pathLst>
            </a:custGeom>
            <a:noFill/>
            <a:ln w="82550" cap="rnd">
              <a:solidFill>
                <a:srgbClr val="6310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0" name="Freeform: Shape 40">
              <a:extLst>
                <a:ext uri="{FF2B5EF4-FFF2-40B4-BE49-F238E27FC236}">
                  <a16:creationId xmlns:a16="http://schemas.microsoft.com/office/drawing/2014/main" id="{B0B2D0E6-FF2D-7982-EA04-B2399F686EE6}"/>
                </a:ext>
              </a:extLst>
            </p:cNvPr>
            <p:cNvSpPr/>
            <p:nvPr/>
          </p:nvSpPr>
          <p:spPr>
            <a:xfrm flipH="1">
              <a:off x="5718198" y="6111837"/>
              <a:ext cx="167259" cy="279596"/>
            </a:xfrm>
            <a:custGeom>
              <a:avLst/>
              <a:gdLst>
                <a:gd name="connsiteX0" fmla="*/ 167260 w 167259"/>
                <a:gd name="connsiteY0" fmla="*/ 0 h 279596"/>
                <a:gd name="connsiteX1" fmla="*/ 0 w 167259"/>
                <a:gd name="connsiteY1" fmla="*/ 114517 h 279596"/>
                <a:gd name="connsiteX2" fmla="*/ 117632 w 167259"/>
                <a:gd name="connsiteY2" fmla="*/ 279596 h 279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259" h="279596">
                  <a:moveTo>
                    <a:pt x="167260" y="0"/>
                  </a:moveTo>
                  <a:lnTo>
                    <a:pt x="0" y="114517"/>
                  </a:lnTo>
                  <a:lnTo>
                    <a:pt x="117632" y="279596"/>
                  </a:lnTo>
                </a:path>
              </a:pathLst>
            </a:custGeom>
            <a:noFill/>
            <a:ln w="82550" cap="rnd">
              <a:solidFill>
                <a:srgbClr val="6310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1" name="Freeform: Shape 41">
              <a:extLst>
                <a:ext uri="{FF2B5EF4-FFF2-40B4-BE49-F238E27FC236}">
                  <a16:creationId xmlns:a16="http://schemas.microsoft.com/office/drawing/2014/main" id="{3F727912-541F-9476-DFE8-72444CEC2D05}"/>
                </a:ext>
              </a:extLst>
            </p:cNvPr>
            <p:cNvSpPr/>
            <p:nvPr/>
          </p:nvSpPr>
          <p:spPr>
            <a:xfrm flipH="1">
              <a:off x="5844344" y="6087335"/>
              <a:ext cx="147636" cy="283957"/>
            </a:xfrm>
            <a:custGeom>
              <a:avLst/>
              <a:gdLst>
                <a:gd name="connsiteX0" fmla="*/ 141823 w 147636"/>
                <a:gd name="connsiteY0" fmla="*/ 0 h 283957"/>
                <a:gd name="connsiteX1" fmla="*/ 0 w 147636"/>
                <a:gd name="connsiteY1" fmla="*/ 144937 h 283957"/>
                <a:gd name="connsiteX2" fmla="*/ 147637 w 147636"/>
                <a:gd name="connsiteY2" fmla="*/ 283957 h 283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36" h="283957">
                  <a:moveTo>
                    <a:pt x="141823" y="0"/>
                  </a:moveTo>
                  <a:lnTo>
                    <a:pt x="0" y="144937"/>
                  </a:lnTo>
                  <a:lnTo>
                    <a:pt x="147637" y="283957"/>
                  </a:lnTo>
                </a:path>
              </a:pathLst>
            </a:custGeom>
            <a:noFill/>
            <a:ln w="82550" cap="rnd">
              <a:solidFill>
                <a:srgbClr val="6310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" name="Freeform: Shape 42">
              <a:extLst>
                <a:ext uri="{FF2B5EF4-FFF2-40B4-BE49-F238E27FC236}">
                  <a16:creationId xmlns:a16="http://schemas.microsoft.com/office/drawing/2014/main" id="{2F5CA480-CD7A-A2B5-6443-EC9B0A41ACFB}"/>
                </a:ext>
              </a:extLst>
            </p:cNvPr>
            <p:cNvSpPr/>
            <p:nvPr/>
          </p:nvSpPr>
          <p:spPr>
            <a:xfrm flipH="1">
              <a:off x="5255665" y="6486951"/>
              <a:ext cx="259973" cy="189581"/>
            </a:xfrm>
            <a:custGeom>
              <a:avLst/>
              <a:gdLst>
                <a:gd name="connsiteX0" fmla="*/ 259974 w 259973"/>
                <a:gd name="connsiteY0" fmla="*/ 75583 h 189581"/>
                <a:gd name="connsiteX1" fmla="*/ 71846 w 259973"/>
                <a:gd name="connsiteY1" fmla="*/ 0 h 189581"/>
                <a:gd name="connsiteX2" fmla="*/ 0 w 259973"/>
                <a:gd name="connsiteY2" fmla="*/ 189582 h 18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9973" h="189581">
                  <a:moveTo>
                    <a:pt x="259974" y="75583"/>
                  </a:moveTo>
                  <a:lnTo>
                    <a:pt x="71846" y="0"/>
                  </a:lnTo>
                  <a:lnTo>
                    <a:pt x="0" y="189582"/>
                  </a:lnTo>
                </a:path>
              </a:pathLst>
            </a:custGeom>
            <a:noFill/>
            <a:ln w="82550" cap="rnd">
              <a:solidFill>
                <a:srgbClr val="6310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3" name="Freeform: Shape 43">
              <a:extLst>
                <a:ext uri="{FF2B5EF4-FFF2-40B4-BE49-F238E27FC236}">
                  <a16:creationId xmlns:a16="http://schemas.microsoft.com/office/drawing/2014/main" id="{E7985538-040A-6DC1-EDF4-7FA10C805D3D}"/>
                </a:ext>
              </a:extLst>
            </p:cNvPr>
            <p:cNvSpPr/>
            <p:nvPr/>
          </p:nvSpPr>
          <p:spPr>
            <a:xfrm flipH="1">
              <a:off x="5308614" y="6401816"/>
              <a:ext cx="232772" cy="199860"/>
            </a:xfrm>
            <a:custGeom>
              <a:avLst/>
              <a:gdLst>
                <a:gd name="connsiteX0" fmla="*/ 232772 w 232772"/>
                <a:gd name="connsiteY0" fmla="*/ 37273 h 199860"/>
                <a:gd name="connsiteX1" fmla="*/ 33535 w 232772"/>
                <a:gd name="connsiteY1" fmla="*/ 0 h 199860"/>
                <a:gd name="connsiteX2" fmla="*/ 0 w 232772"/>
                <a:gd name="connsiteY2" fmla="*/ 199860 h 199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2772" h="199860">
                  <a:moveTo>
                    <a:pt x="232772" y="37273"/>
                  </a:moveTo>
                  <a:lnTo>
                    <a:pt x="33535" y="0"/>
                  </a:lnTo>
                  <a:lnTo>
                    <a:pt x="0" y="199860"/>
                  </a:lnTo>
                </a:path>
              </a:pathLst>
            </a:custGeom>
            <a:noFill/>
            <a:ln w="82550" cap="rnd">
              <a:solidFill>
                <a:srgbClr val="6310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4" name="Freeform: Shape 44">
              <a:extLst>
                <a:ext uri="{FF2B5EF4-FFF2-40B4-BE49-F238E27FC236}">
                  <a16:creationId xmlns:a16="http://schemas.microsoft.com/office/drawing/2014/main" id="{4C34FD7F-A2A3-449F-4491-D6DED01D6382}"/>
                </a:ext>
              </a:extLst>
            </p:cNvPr>
            <p:cNvSpPr/>
            <p:nvPr/>
          </p:nvSpPr>
          <p:spPr>
            <a:xfrm flipH="1">
              <a:off x="5384717" y="6328413"/>
              <a:ext cx="202663" cy="204947"/>
            </a:xfrm>
            <a:custGeom>
              <a:avLst/>
              <a:gdLst>
                <a:gd name="connsiteX0" fmla="*/ 202663 w 202663"/>
                <a:gd name="connsiteY0" fmla="*/ 0 h 204947"/>
                <a:gd name="connsiteX1" fmla="*/ 0 w 202663"/>
                <a:gd name="connsiteY1" fmla="*/ 2284 h 204947"/>
                <a:gd name="connsiteX2" fmla="*/ 6126 w 202663"/>
                <a:gd name="connsiteY2" fmla="*/ 204947 h 2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663" h="204947">
                  <a:moveTo>
                    <a:pt x="202663" y="0"/>
                  </a:moveTo>
                  <a:lnTo>
                    <a:pt x="0" y="2284"/>
                  </a:lnTo>
                  <a:lnTo>
                    <a:pt x="6126" y="204947"/>
                  </a:lnTo>
                </a:path>
              </a:pathLst>
            </a:custGeom>
            <a:noFill/>
            <a:ln w="82550" cap="rnd">
              <a:solidFill>
                <a:srgbClr val="6310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3588833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3">
            <a:extLst>
              <a:ext uri="{FF2B5EF4-FFF2-40B4-BE49-F238E27FC236}">
                <a16:creationId xmlns:a16="http://schemas.microsoft.com/office/drawing/2014/main" id="{09BF06D2-3476-38E7-15A7-3A7C5299FCA5}"/>
              </a:ext>
            </a:extLst>
          </p:cNvPr>
          <p:cNvSpPr txBox="1">
            <a:spLocks/>
          </p:cNvSpPr>
          <p:nvPr/>
        </p:nvSpPr>
        <p:spPr>
          <a:xfrm flipH="1">
            <a:off x="-2266147" y="0"/>
            <a:ext cx="8567156" cy="5603257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lIns="0" tIns="0" rIns="0" bIns="0">
            <a:noAutofit/>
          </a:bodyPr>
          <a:lstStyle>
            <a:lvl1pPr marL="0" indent="0" algn="l" defTabSz="1028700" rtl="0" eaLnBrk="1" latinLnBrk="0" hangingPunct="1">
              <a:lnSpc>
                <a:spcPct val="90000"/>
              </a:lnSpc>
              <a:spcBef>
                <a:spcPts val="1125"/>
              </a:spcBef>
              <a:buFontTx/>
              <a:buNone/>
              <a:defRPr lang="nl-BE" sz="100" kern="1200" dirty="0">
                <a:noFill/>
                <a:latin typeface="+mn-lt"/>
                <a:ea typeface="+mn-ea"/>
                <a:cs typeface="+mn-cs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 {{{{{{{{{{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F768CB32-C306-1189-6048-01CD84102EED}"/>
              </a:ext>
            </a:extLst>
          </p:cNvPr>
          <p:cNvSpPr txBox="1"/>
          <p:nvPr/>
        </p:nvSpPr>
        <p:spPr>
          <a:xfrm>
            <a:off x="575304" y="5756894"/>
            <a:ext cx="91363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8000" dirty="0">
                <a:solidFill>
                  <a:srgbClr val="BC092C"/>
                </a:solidFill>
                <a:latin typeface="Century Gothic" panose="020B0502020202020204" pitchFamily="34" charset="0"/>
                <a:cs typeface="Amatic SC" pitchFamily="2" charset="-79"/>
              </a:rPr>
              <a:t>… and magical holiday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52AA49E-46F4-E12C-395B-C3FB068B68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862162">
            <a:off x="6095440" y="1161127"/>
            <a:ext cx="2894586" cy="2894586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B9B2B510-12B5-8E1E-C006-531C344875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rot="17665960">
            <a:off x="7791858" y="-82082"/>
            <a:ext cx="2494814" cy="249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64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800</TotalTime>
  <Words>50</Words>
  <Application>Microsoft Office PowerPoint</Application>
  <PresentationFormat>Custom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Sterckx Zoe</dc:creator>
  <cp:lastModifiedBy>Van Bylen Katya</cp:lastModifiedBy>
  <cp:revision>36</cp:revision>
  <dcterms:created xsi:type="dcterms:W3CDTF">2021-03-31T15:02:15Z</dcterms:created>
  <dcterms:modified xsi:type="dcterms:W3CDTF">2022-09-07T11:24:41Z</dcterms:modified>
</cp:coreProperties>
</file>