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1"/>
  </p:sldMasterIdLst>
  <p:sldIdLst>
    <p:sldId id="259" r:id="rId2"/>
    <p:sldId id="257" r:id="rId3"/>
    <p:sldId id="260" r:id="rId4"/>
    <p:sldId id="261" r:id="rId5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92B"/>
    <a:srgbClr val="BC092C"/>
    <a:srgbClr val="AC24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11"/>
    <p:restoredTop sz="94558"/>
  </p:normalViewPr>
  <p:slideViewPr>
    <p:cSldViewPr snapToGrid="0" snapToObjects="1">
      <p:cViewPr varScale="1">
        <p:scale>
          <a:sx n="52" d="100"/>
          <a:sy n="52" d="100"/>
        </p:scale>
        <p:origin x="1766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sta Post - Left-R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574E18-7607-43AF-DD80-0049DCF016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75975" y="5946923"/>
            <a:ext cx="4893782" cy="4340077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A28954B-80EB-A150-4FE9-B76AFBD924E0}"/>
              </a:ext>
            </a:extLst>
          </p:cNvPr>
          <p:cNvGrpSpPr/>
          <p:nvPr userDrawn="1"/>
        </p:nvGrpSpPr>
        <p:grpSpPr>
          <a:xfrm rot="351603">
            <a:off x="-174493" y="308496"/>
            <a:ext cx="5214169" cy="2300647"/>
            <a:chOff x="1928322" y="5477671"/>
            <a:chExt cx="3116512" cy="137509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B432E30-3E3F-1B13-7E78-C0ED11552B9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rot="4774700" flipH="1">
              <a:off x="2799029" y="4606964"/>
              <a:ext cx="1375098" cy="3116512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DFB8AFB-F202-C97C-8002-B0CF65198D7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 flipH="1">
              <a:off x="2224485" y="5836180"/>
              <a:ext cx="580560" cy="489643"/>
            </a:xfrm>
            <a:prstGeom prst="rect">
              <a:avLst/>
            </a:prstGeom>
          </p:spPr>
        </p:pic>
      </p:grp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7C8E98B-50D3-2197-203C-766D75DF01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1067" y="3424085"/>
            <a:ext cx="9083675" cy="25273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0"/>
            </a:lvl1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285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sta Post - Central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B94A6D3-0839-A340-AE46-74A2070C38C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06546" y="-148028"/>
            <a:ext cx="10073908" cy="10583055"/>
          </a:xfrm>
          <a:custGeom>
            <a:avLst/>
            <a:gdLst>
              <a:gd name="connsiteX0" fmla="*/ 0 w 10073908"/>
              <a:gd name="connsiteY0" fmla="*/ 10568065 h 10568065"/>
              <a:gd name="connsiteX1" fmla="*/ 2518477 w 10073908"/>
              <a:gd name="connsiteY1" fmla="*/ 0 h 10568065"/>
              <a:gd name="connsiteX2" fmla="*/ 10073908 w 10073908"/>
              <a:gd name="connsiteY2" fmla="*/ 0 h 10568065"/>
              <a:gd name="connsiteX3" fmla="*/ 7555431 w 10073908"/>
              <a:gd name="connsiteY3" fmla="*/ 10568065 h 10568065"/>
              <a:gd name="connsiteX4" fmla="*/ 0 w 10073908"/>
              <a:gd name="connsiteY4" fmla="*/ 10568065 h 10568065"/>
              <a:gd name="connsiteX0" fmla="*/ 0 w 10073908"/>
              <a:gd name="connsiteY0" fmla="*/ 10583055 h 10583055"/>
              <a:gd name="connsiteX1" fmla="*/ 749638 w 10073908"/>
              <a:gd name="connsiteY1" fmla="*/ 0 h 10583055"/>
              <a:gd name="connsiteX2" fmla="*/ 10073908 w 10073908"/>
              <a:gd name="connsiteY2" fmla="*/ 14990 h 10583055"/>
              <a:gd name="connsiteX3" fmla="*/ 7555431 w 10073908"/>
              <a:gd name="connsiteY3" fmla="*/ 10583055 h 10583055"/>
              <a:gd name="connsiteX4" fmla="*/ 0 w 10073908"/>
              <a:gd name="connsiteY4" fmla="*/ 10583055 h 10583055"/>
              <a:gd name="connsiteX0" fmla="*/ 0 w 10073908"/>
              <a:gd name="connsiteY0" fmla="*/ 10583055 h 10583055"/>
              <a:gd name="connsiteX1" fmla="*/ 749638 w 10073908"/>
              <a:gd name="connsiteY1" fmla="*/ 0 h 10583055"/>
              <a:gd name="connsiteX2" fmla="*/ 10073908 w 10073908"/>
              <a:gd name="connsiteY2" fmla="*/ 14990 h 10583055"/>
              <a:gd name="connsiteX3" fmla="*/ 9534132 w 10073908"/>
              <a:gd name="connsiteY3" fmla="*/ 10583055 h 10583055"/>
              <a:gd name="connsiteX4" fmla="*/ 0 w 10073908"/>
              <a:gd name="connsiteY4" fmla="*/ 10583055 h 10583055"/>
              <a:gd name="connsiteX0" fmla="*/ 0 w 10073908"/>
              <a:gd name="connsiteY0" fmla="*/ 10583055 h 10583055"/>
              <a:gd name="connsiteX1" fmla="*/ 629716 w 10073908"/>
              <a:gd name="connsiteY1" fmla="*/ 0 h 10583055"/>
              <a:gd name="connsiteX2" fmla="*/ 10073908 w 10073908"/>
              <a:gd name="connsiteY2" fmla="*/ 14990 h 10583055"/>
              <a:gd name="connsiteX3" fmla="*/ 9534132 w 10073908"/>
              <a:gd name="connsiteY3" fmla="*/ 10583055 h 10583055"/>
              <a:gd name="connsiteX4" fmla="*/ 0 w 10073908"/>
              <a:gd name="connsiteY4" fmla="*/ 10583055 h 10583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3908" h="10583055">
                <a:moveTo>
                  <a:pt x="0" y="10583055"/>
                </a:moveTo>
                <a:lnTo>
                  <a:pt x="629716" y="0"/>
                </a:lnTo>
                <a:lnTo>
                  <a:pt x="10073908" y="14990"/>
                </a:lnTo>
                <a:lnTo>
                  <a:pt x="9534132" y="10583055"/>
                </a:lnTo>
                <a:lnTo>
                  <a:pt x="0" y="105830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76200"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r>
              <a:rPr lang="en-BE" dirty="0"/>
              <a:t>Insert image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C252E3-4CBA-2CD8-15CD-E77D3258E3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365311">
            <a:off x="8498421" y="-352577"/>
            <a:ext cx="11658386" cy="53472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0DA4CC6-4D35-2411-0A90-E3E38F2A910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716795" y="5946923"/>
            <a:ext cx="4893782" cy="434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370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32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EE9B00C-31D6-CB02-B968-86C7A3B89F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365311">
            <a:off x="-1807667" y="-352577"/>
            <a:ext cx="11658386" cy="5347252"/>
          </a:xfrm>
          <a:prstGeom prst="rect">
            <a:avLst/>
          </a:prstGeom>
        </p:spPr>
      </p:pic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8BA0-ECCA-7AC7-4535-BFD52B2BE8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1067" y="5762550"/>
            <a:ext cx="9083675" cy="25273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0"/>
            </a:lvl1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02652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32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7972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729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77" r:id="rId3"/>
    <p:sldLayoutId id="2147483680" r:id="rId4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929CE0BB-A035-40D3-AFD4-CE3CEFD247C2}"/>
              </a:ext>
            </a:extLst>
          </p:cNvPr>
          <p:cNvSpPr txBox="1">
            <a:spLocks/>
          </p:cNvSpPr>
          <p:nvPr/>
        </p:nvSpPr>
        <p:spPr>
          <a:xfrm>
            <a:off x="600351" y="418582"/>
            <a:ext cx="8570945" cy="18878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10287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>
                <a:latin typeface="Century Gothic" panose="020B0502020202020204" pitchFamily="34" charset="0"/>
              </a:rPr>
              <a:t>How to create social media posts using this template 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C12DE82-8844-4657-92FD-D8CC5F70B7FD}"/>
              </a:ext>
            </a:extLst>
          </p:cNvPr>
          <p:cNvSpPr txBox="1">
            <a:spLocks/>
          </p:cNvSpPr>
          <p:nvPr/>
        </p:nvSpPr>
        <p:spPr>
          <a:xfrm>
            <a:off x="600351" y="2306471"/>
            <a:ext cx="9021321" cy="4477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57175" indent="-257175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sz="3200" dirty="0">
                <a:latin typeface="Century Gothic" panose="020B0502020202020204" pitchFamily="34" charset="0"/>
              </a:rPr>
              <a:t>Enter the desired texts into the fields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latin typeface="Century Gothic" panose="020B0502020202020204" pitchFamily="34" charset="0"/>
              </a:rPr>
              <a:t>Insert the graphics or images you wish to use (Insert -&gt; Pictures…)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latin typeface="Century Gothic" panose="020B0502020202020204" pitchFamily="34" charset="0"/>
              </a:rPr>
              <a:t>Export the slides to JPEG or PNG formats (File -&gt; Save As…)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latin typeface="Century Gothic" panose="020B0502020202020204" pitchFamily="34" charset="0"/>
              </a:rPr>
              <a:t>Post the images on your social media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5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AB6D46-605E-4E3F-D681-93662E357B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5975" y="5946923"/>
            <a:ext cx="4893782" cy="434007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91EFB8EA-8F79-3CE1-45F2-168E11F24918}"/>
              </a:ext>
            </a:extLst>
          </p:cNvPr>
          <p:cNvGrpSpPr/>
          <p:nvPr/>
        </p:nvGrpSpPr>
        <p:grpSpPr>
          <a:xfrm rot="351603">
            <a:off x="-174493" y="308496"/>
            <a:ext cx="5214169" cy="2300647"/>
            <a:chOff x="1928322" y="5477671"/>
            <a:chExt cx="3116512" cy="137509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BEEC050-9D50-01B7-DA7E-B1982C7B92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 rot="4774700" flipH="1">
              <a:off x="2799029" y="4606964"/>
              <a:ext cx="1375098" cy="311651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DA93977-ED8C-22CE-AA71-3D1A4861BF7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 flipH="1">
              <a:off x="2224485" y="5836180"/>
              <a:ext cx="580560" cy="489643"/>
            </a:xfrm>
            <a:prstGeom prst="rect">
              <a:avLst/>
            </a:prstGeom>
          </p:spPr>
        </p:pic>
      </p:grp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98BBD024-15E1-27D4-767D-FD9148C52F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BE" b="1" dirty="0"/>
          </a:p>
        </p:txBody>
      </p:sp>
    </p:spTree>
    <p:extLst>
      <p:ext uri="{BB962C8B-B14F-4D97-AF65-F5344CB8AC3E}">
        <p14:creationId xmlns:p14="http://schemas.microsoft.com/office/powerpoint/2010/main" val="1624700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9BC90D-124F-E67D-B5A6-AE449075B5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5311">
            <a:off x="8498421" y="-352577"/>
            <a:ext cx="11658386" cy="534725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0B6E244-04C8-4B50-97D9-7001FDF755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16795" y="5946923"/>
            <a:ext cx="4893782" cy="4340077"/>
          </a:xfrm>
          <a:prstGeom prst="rect">
            <a:avLst/>
          </a:prstGeom>
        </p:spPr>
      </p:pic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4AB3D765-2BDF-391C-FD89-9D2F2B39E5E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3406CB5A-7A32-0043-48D7-5EAB5FCE4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5311">
            <a:off x="8490401" y="-344555"/>
            <a:ext cx="11658386" cy="5347252"/>
          </a:xfrm>
          <a:prstGeom prst="rect">
            <a:avLst/>
          </a:prstGeom>
        </p:spPr>
      </p:pic>
      <p:pic>
        <p:nvPicPr>
          <p:cNvPr id="6" name="Picture 10">
            <a:extLst>
              <a:ext uri="{FF2B5EF4-FFF2-40B4-BE49-F238E27FC236}">
                <a16:creationId xmlns:a16="http://schemas.microsoft.com/office/drawing/2014/main" id="{917ED92D-AF2F-EF99-09D9-2CEEEDC823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24815" y="5954945"/>
            <a:ext cx="4893782" cy="434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833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A9EE6C5-E2EE-2DBE-C857-054C8D0C6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65311">
            <a:off x="-1807667" y="-352577"/>
            <a:ext cx="11658386" cy="534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564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URATOS NVI 2022">
      <a:dk1>
        <a:srgbClr val="CC092F"/>
      </a:dk1>
      <a:lt1>
        <a:srgbClr val="FFFFFF"/>
      </a:lt1>
      <a:dk2>
        <a:srgbClr val="3A3838"/>
      </a:dk2>
      <a:lt2>
        <a:srgbClr val="E7E6E6"/>
      </a:lt2>
      <a:accent1>
        <a:srgbClr val="FFAB00"/>
      </a:accent1>
      <a:accent2>
        <a:srgbClr val="630D26"/>
      </a:accent2>
      <a:accent3>
        <a:srgbClr val="F57AAB"/>
      </a:accent3>
      <a:accent4>
        <a:srgbClr val="0090BE"/>
      </a:accent4>
      <a:accent5>
        <a:srgbClr val="259E56"/>
      </a:accent5>
      <a:accent6>
        <a:srgbClr val="87878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884</TotalTime>
  <Words>51</Words>
  <Application>Microsoft Office PowerPoint</Application>
  <PresentationFormat>Custom</PresentationFormat>
  <Paragraphs>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Sterckx Zoe</dc:creator>
  <cp:lastModifiedBy>Van Bylen Katya</cp:lastModifiedBy>
  <cp:revision>42</cp:revision>
  <dcterms:created xsi:type="dcterms:W3CDTF">2021-03-31T15:02:15Z</dcterms:created>
  <dcterms:modified xsi:type="dcterms:W3CDTF">2022-12-09T16:47:22Z</dcterms:modified>
</cp:coreProperties>
</file>